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143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410"/>
            <a:ext cx="13004800" cy="968077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Helvetica Light</vt:lpstr>
      <vt:lpstr>Helvetica Neue</vt:lpstr>
      <vt:lpstr>Helvetica Neue Light</vt:lpstr>
      <vt:lpstr>Helvetica Neue Medium</vt:lpstr>
      <vt:lpstr>Helvetica Neue Thin</vt:lpstr>
      <vt:lpstr>White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familia</dc:creator>
  <cp:lastModifiedBy>familia</cp:lastModifiedBy>
  <cp:revision>1</cp:revision>
  <dcterms:modified xsi:type="dcterms:W3CDTF">2020-04-01T08:53:26Z</dcterms:modified>
</cp:coreProperties>
</file>