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3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76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87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16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61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81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95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65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31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69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82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7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DD98-5B3F-466C-A9C2-30FA0E05B778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1601-0738-4601-A440-4AEC99189D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41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90" y="908720"/>
            <a:ext cx="6195970" cy="4525963"/>
          </a:xfrm>
        </p:spPr>
      </p:pic>
      <p:sp>
        <p:nvSpPr>
          <p:cNvPr id="5" name="4 Rectángulo"/>
          <p:cNvSpPr/>
          <p:nvPr/>
        </p:nvSpPr>
        <p:spPr>
          <a:xfrm>
            <a:off x="611560" y="5661248"/>
            <a:ext cx="7640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400" dirty="0"/>
              <a:t>Figura 1</a:t>
            </a:r>
            <a:r>
              <a:rPr lang="es-AR" sz="1400" dirty="0" smtClean="0"/>
              <a:t>. Izquierda: </a:t>
            </a:r>
            <a:r>
              <a:rPr lang="es-AR" sz="1400" dirty="0"/>
              <a:t>Muestras de arcillas, muestras arqueológicas e instrumental de laboratorio. </a:t>
            </a:r>
            <a:r>
              <a:rPr lang="es-AR" sz="1400" dirty="0" smtClean="0"/>
              <a:t>Derecha: Observación y medición de muestras y réplicas de vasijas cerámicas. Taller de cerámica, UNSa, 2015.</a:t>
            </a:r>
            <a:endParaRPr lang="es-ES" sz="1400" dirty="0" smtClean="0"/>
          </a:p>
          <a:p>
            <a:pPr algn="just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758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416091" y="5714672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/>
              <a:t>Figura </a:t>
            </a:r>
            <a:r>
              <a:rPr lang="es-AR" sz="1400" dirty="0" smtClean="0"/>
              <a:t>2. Arriba: observación </a:t>
            </a:r>
            <a:r>
              <a:rPr lang="es-AR" sz="1400" dirty="0"/>
              <a:t>y descripción de réplicas de vasijas cerámicas</a:t>
            </a:r>
            <a:r>
              <a:rPr lang="es-AR" sz="1400" dirty="0" smtClean="0"/>
              <a:t>. Abajo: observación </a:t>
            </a:r>
            <a:r>
              <a:rPr lang="es-AR" sz="1400" dirty="0"/>
              <a:t>y descripción de morfología y diseños. Taller de cerámica, UNSa, 2015. </a:t>
            </a:r>
            <a:endParaRPr lang="es-ES" sz="1400" dirty="0"/>
          </a:p>
          <a:p>
            <a:endParaRPr lang="es-ES" sz="1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8651"/>
            <a:ext cx="4742688" cy="53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9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6145559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Figura 3. Modelo de Ficha de registro, descripción e ilustración de material lítico. Taller Lítico, UNSa. </a:t>
            </a:r>
            <a:endParaRPr lang="es-ES" sz="1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2" y="174096"/>
            <a:ext cx="8924544" cy="59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6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4633" y="24991"/>
            <a:ext cx="5339655" cy="3908065"/>
          </a:xfrm>
          <a:prstGeom prst="rect">
            <a:avLst/>
          </a:prstGeom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3972991"/>
            <a:ext cx="5123309" cy="2408337"/>
          </a:xfrm>
          <a:prstGeom prst="rect">
            <a:avLst/>
          </a:prstGeom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1619672" y="6374050"/>
            <a:ext cx="6818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Figura 4. Guía de Trabajo de Campo – Mercado Municipal “San Miguel”, UNSa.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0719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6002704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/>
              <a:t>Figura </a:t>
            </a:r>
            <a:r>
              <a:rPr lang="es-AR" sz="1400" dirty="0" smtClean="0"/>
              <a:t>5.  Arriba: sector </a:t>
            </a:r>
            <a:r>
              <a:rPr lang="es-AR" sz="1400" dirty="0"/>
              <a:t>Alto – Visita sitio arqueológico </a:t>
            </a:r>
            <a:r>
              <a:rPr lang="es-AR" sz="1400" dirty="0" err="1"/>
              <a:t>Tastil</a:t>
            </a:r>
            <a:r>
              <a:rPr lang="es-AR" sz="1400" dirty="0"/>
              <a:t>. UNSa, 2015</a:t>
            </a:r>
            <a:r>
              <a:rPr lang="es-AR" sz="1400" dirty="0" smtClean="0"/>
              <a:t>.</a:t>
            </a:r>
            <a:r>
              <a:rPr lang="es-AR" sz="1400" dirty="0"/>
              <a:t> </a:t>
            </a:r>
            <a:r>
              <a:rPr lang="es-AR" sz="1400" dirty="0" smtClean="0"/>
              <a:t>Abajo: </a:t>
            </a:r>
            <a:r>
              <a:rPr lang="es-AR" sz="1400" dirty="0"/>
              <a:t>Recorrido circuito del sitio arqueológico </a:t>
            </a:r>
            <a:r>
              <a:rPr lang="es-AR" sz="1400" dirty="0" err="1"/>
              <a:t>Tastil</a:t>
            </a:r>
            <a:r>
              <a:rPr lang="es-AR" sz="1400" dirty="0"/>
              <a:t>. UNSa, 2015.</a:t>
            </a:r>
            <a:endParaRPr lang="es-ES" sz="1400" dirty="0"/>
          </a:p>
          <a:p>
            <a:endParaRPr lang="es-ES" sz="1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8832"/>
            <a:ext cx="5254752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0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5400600" cy="460851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43608" y="5657671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/>
              <a:t>Figura </a:t>
            </a:r>
            <a:r>
              <a:rPr lang="es-AR" sz="1400" dirty="0" smtClean="0"/>
              <a:t>6. </a:t>
            </a:r>
            <a:r>
              <a:rPr lang="es-AR" sz="1400" dirty="0"/>
              <a:t>Estudiantes realizando el croquis de una estructura arqueológica en el sitio Pucará de Tilcara (Quebrada de Humahuaca, Provincia de Jujuy). UNSa, 2011.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51911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2016-03-11T21:19:06Z</dcterms:created>
  <dcterms:modified xsi:type="dcterms:W3CDTF">2016-03-11T21:19:18Z</dcterms:modified>
</cp:coreProperties>
</file>